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2.png" 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2.png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7/27/2022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image" Target="../media/image3.png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microsoft.com/office/2007/relationships/hdphoto" Target="../media/hdphoto1.wdp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D518E-31C8-0B42-8348-3EA8864A25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Ferdinand de Saussure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668736-9A81-9C4C-860F-540B0E7A96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MA IV SEM PAPER XIII</a:t>
            </a:r>
          </a:p>
          <a:p>
            <a:r>
              <a:rPr lang="en-GB"/>
              <a:t>Department of English Govt College Paonta Sahib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044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D6E29-67BB-C741-AE30-446E4D2D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6C607-0C78-034D-AA89-C9BCB806F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129479-48E5-8942-920D-D438357B616B}"/>
              </a:ext>
            </a:extLst>
          </p:cNvPr>
          <p:cNvSpPr txBox="1"/>
          <p:nvPr/>
        </p:nvSpPr>
        <p:spPr>
          <a:xfrm>
            <a:off x="3046512" y="2274838"/>
            <a:ext cx="60989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Linguistic sign unites not a thing and a name,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but a concept and a sound image.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sound image is not the material sound, but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psychological imprint of the sound,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impression that it makes in our senses.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Without moving our lips or tongue, we can talk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ourselves or recite mentally a selection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verse</a:t>
            </a:r>
          </a:p>
        </p:txBody>
      </p:sp>
    </p:spTree>
    <p:extLst>
      <p:ext uri="{BB962C8B-B14F-4D97-AF65-F5344CB8AC3E}">
        <p14:creationId xmlns:p14="http://schemas.microsoft.com/office/powerpoint/2010/main" val="153190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9C01C-66BE-3C49-A428-9B5A57172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75EDC-9C40-7941-8DAC-8C837D491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C757DF-AD77-BB41-8F24-7F401C88A517}"/>
              </a:ext>
            </a:extLst>
          </p:cNvPr>
          <p:cNvSpPr txBox="1"/>
          <p:nvPr/>
        </p:nvSpPr>
        <p:spPr>
          <a:xfrm>
            <a:off x="3046512" y="2828835"/>
            <a:ext cx="60989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Linguistic signsA two-sided psychological entity that can be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represented as follows.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Concept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GB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sign is a combination between a concept and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sound image.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Arbor (Latin) or tree is called as a sign only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because it carries the concept tree with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result that the idea of sensory part implies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idea of the whole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Concept then is called a SIGNIFIED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GB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610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BB23A-1D41-DC44-8F19-249F942A4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E6462-307D-7241-B1C5-4C495DACB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B752D0-B88E-1642-BC9A-3E156EC576DB}"/>
              </a:ext>
            </a:extLst>
          </p:cNvPr>
          <p:cNvSpPr txBox="1"/>
          <p:nvPr/>
        </p:nvSpPr>
        <p:spPr>
          <a:xfrm>
            <a:off x="3046512" y="2136338"/>
            <a:ext cx="609897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Arbitrary Nature of SignThe bond between signifier and signified 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arbitrary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idea of sister is not linked by any inner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relationship to the succession of the sound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/sist?r/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Signifier or symbol is NEVER wholly arbitrary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There is the rudiment of a natural bond between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signifier and signified.</a:t>
            </a:r>
          </a:p>
        </p:txBody>
      </p:sp>
    </p:spTree>
    <p:extLst>
      <p:ext uri="{BB962C8B-B14F-4D97-AF65-F5344CB8AC3E}">
        <p14:creationId xmlns:p14="http://schemas.microsoft.com/office/powerpoint/2010/main" val="237127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B79D-AAF7-3B4C-BADB-C323AFC50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EAF63-307A-9440-A972-DDBA573B9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ArbitraryShould not imply that the choice is left entirely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the speaker.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Arbitrary is unmotivated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has no natural connection with the signified.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There are signs which are motivated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Onomatopeia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Interjection</a:t>
            </a:r>
          </a:p>
        </p:txBody>
      </p:sp>
    </p:spTree>
    <p:extLst>
      <p:ext uri="{BB962C8B-B14F-4D97-AF65-F5344CB8AC3E}">
        <p14:creationId xmlns:p14="http://schemas.microsoft.com/office/powerpoint/2010/main" val="1775260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99369-A507-B546-B5C3-EC85CAE8F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F73F4-5BCB-8149-B486-FFD7B6D46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00E6BC-19E6-134C-B906-9F43629341B6}"/>
              </a:ext>
            </a:extLst>
          </p:cNvPr>
          <p:cNvSpPr txBox="1"/>
          <p:nvPr/>
        </p:nvSpPr>
        <p:spPr>
          <a:xfrm>
            <a:off x="3046512" y="2967335"/>
            <a:ext cx="609897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Synchronic-Diachronic DistinctionSynchronic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Disregards changes of little importance.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Sees language as a living whole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Exists as a state at a particular moment in time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Diachronic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Sees language as a continually changing medium</a:t>
            </a:r>
          </a:p>
        </p:txBody>
      </p:sp>
    </p:spTree>
    <p:extLst>
      <p:ext uri="{BB962C8B-B14F-4D97-AF65-F5344CB8AC3E}">
        <p14:creationId xmlns:p14="http://schemas.microsoft.com/office/powerpoint/2010/main" val="3559241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D2C25-9A49-AE4F-9EED-C7C7353DA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74552-E648-664D-846A-C972F2E00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BA3E8D-65DD-6E43-A745-5DCE4FFF15C5}"/>
              </a:ext>
            </a:extLst>
          </p:cNvPr>
          <p:cNvSpPr txBox="1"/>
          <p:nvPr/>
        </p:nvSpPr>
        <p:spPr>
          <a:xfrm>
            <a:off x="3046512" y="1582340"/>
            <a:ext cx="60989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Paradigmatic/SyntagmaticEvery language has a paradigmatic relationship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every other item which can be substituted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it and syntagmatic relationship with items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which occur within the same construction (The cat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sat on the mat the syntagmatic relation 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between cat and sat the and on the mat)</a:t>
            </a:r>
          </a:p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Langue/ParoleLangue the language system of a group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Parole instances of the language use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Competence persons knowledge of a language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Performance persons use of language</a:t>
            </a:r>
          </a:p>
        </p:txBody>
      </p:sp>
    </p:spTree>
    <p:extLst>
      <p:ext uri="{BB962C8B-B14F-4D97-AF65-F5344CB8AC3E}">
        <p14:creationId xmlns:p14="http://schemas.microsoft.com/office/powerpoint/2010/main" val="4167982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EE0ED-90F7-174F-8569-B32BA2C9C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EBCC9-261B-AC41-8B0F-B6FA22BF0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6000"/>
          </a:p>
          <a:p>
            <a:pPr marL="0" indent="0">
              <a:buNone/>
            </a:pPr>
            <a:r>
              <a:rPr lang="en-GB" sz="6000"/>
              <a:t>       THANK YOU </a:t>
            </a:r>
            <a:endParaRPr lang="en-US" sz="6000"/>
          </a:p>
        </p:txBody>
      </p:sp>
    </p:spTree>
    <p:extLst>
      <p:ext uri="{BB962C8B-B14F-4D97-AF65-F5344CB8AC3E}">
        <p14:creationId xmlns:p14="http://schemas.microsoft.com/office/powerpoint/2010/main" val="15069093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Wood Type</vt:lpstr>
      <vt:lpstr>Ferdinand de Saussure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Ferdinand de Saussure</dc:title>
  <dc:creator>Unknown User</dc:creator>
  <cp:lastModifiedBy>Unknown User</cp:lastModifiedBy>
  <cp:revision>1</cp:revision>
  <dcterms:created xsi:type="dcterms:W3CDTF">2022-07-27T06:39:23Z</dcterms:created>
  <dcterms:modified xsi:type="dcterms:W3CDTF">2022-07-27T06:46:24Z</dcterms:modified>
</cp:coreProperties>
</file>